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7" r:id="rId6"/>
    <p:sldId id="261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1st Qtr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8C-4F7F-BFDD-CC7053EF6D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2nd Qtr</c:v>
                </c:pt>
              </c:strCache>
            </c:strRef>
          </c:tx>
          <c:spPr>
            <a:pattFill prst="ltUpDiag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9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B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D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F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8C-4F7F-BFDD-CC7053EF6D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3rd Qtr</c:v>
                </c:pt>
              </c:strCache>
            </c:strRef>
          </c:tx>
          <c:spPr>
            <a:pattFill prst="ltUpDiag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1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1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1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1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8C-4F7F-BFDD-CC7053EF6D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1911480"/>
        <c:axId val="971909840"/>
      </c:areaChart>
      <c:catAx>
        <c:axId val="971911480"/>
        <c:scaling>
          <c:orientation val="minMax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1909840"/>
        <c:crosses val="autoZero"/>
        <c:auto val="1"/>
        <c:lblAlgn val="ctr"/>
        <c:lblOffset val="100"/>
        <c:noMultiLvlLbl val="0"/>
      </c:catAx>
      <c:valAx>
        <c:axId val="97190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19114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tx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lt1"/>
      </a:solidFill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olidFill>
        <a:schemeClr val="lt1"/>
      </a:solidFill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NETWORK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PROCESSOR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CLOUD COMPUTING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SERVER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/>
        <a:lstStyle/>
        <a:p>
          <a:endParaRPr lang="en-US"/>
        </a:p>
      </dgm:t>
    </dgm:pt>
    <dgm:pt modelId="{0C130901-E9D4-4EAF-B424-4F88CE27500B}">
      <dgm:prSet phldrT="[Text]"/>
      <dgm:spPr/>
      <dgm:t>
        <a:bodyPr/>
        <a:lstStyle/>
        <a:p>
          <a:r>
            <a:rPr lang="en-US" dirty="0"/>
            <a:t>Access needed</a:t>
          </a:r>
        </a:p>
      </dgm:t>
    </dgm:pt>
    <dgm:pt modelId="{593FFE93-A6C0-4E50-9AE4-94E9836CCF10}" type="parTrans" cxnId="{83E578BD-C52D-4669-9624-AAD6B200213D}">
      <dgm:prSet/>
      <dgm:spPr/>
      <dgm:t>
        <a:bodyPr/>
        <a:lstStyle/>
        <a:p>
          <a:endParaRPr lang="en-US"/>
        </a:p>
      </dgm:t>
    </dgm:pt>
    <dgm:pt modelId="{1B4F2771-3339-49BF-913A-037BBE81F3E9}" type="sibTrans" cxnId="{83E578BD-C52D-4669-9624-AAD6B200213D}">
      <dgm:prSet/>
      <dgm:spPr/>
      <dgm:t>
        <a:bodyPr/>
        <a:lstStyle/>
        <a:p>
          <a:endParaRPr lang="en-US" dirty="0"/>
        </a:p>
      </dgm:t>
    </dgm:pt>
    <dgm:pt modelId="{1E4A4BA3-DA3A-4B8A-9915-6411C96BC20F}">
      <dgm:prSet phldrT="[Text]"/>
      <dgm:spPr/>
      <dgm:t>
        <a:bodyPr/>
        <a:lstStyle/>
        <a:p>
          <a:r>
            <a:rPr lang="en-US" dirty="0"/>
            <a:t>Determine scale</a:t>
          </a:r>
        </a:p>
      </dgm:t>
    </dgm:pt>
    <dgm:pt modelId="{1B746E25-5CCE-4074-A4CF-0F2F9BF704A8}" type="parTrans" cxnId="{CABD8092-2CAF-49E0-B89F-52170B045D76}">
      <dgm:prSet/>
      <dgm:spPr/>
      <dgm:t>
        <a:bodyPr/>
        <a:lstStyle/>
        <a:p>
          <a:endParaRPr lang="en-US"/>
        </a:p>
      </dgm:t>
    </dgm:pt>
    <dgm:pt modelId="{959D1F61-9C7C-49C0-A6E2-88726C7C8326}" type="sibTrans" cxnId="{CABD8092-2CAF-49E0-B89F-52170B045D76}">
      <dgm:prSet/>
      <dgm:spPr/>
      <dgm:t>
        <a:bodyPr/>
        <a:lstStyle/>
        <a:p>
          <a:endParaRPr lang="en-US" dirty="0"/>
        </a:p>
      </dgm:t>
    </dgm:pt>
    <dgm:pt modelId="{043B841A-F98C-4C81-AB84-52109901E342}">
      <dgm:prSet phldrT="[Text]"/>
      <dgm:spPr/>
      <dgm:t>
        <a:bodyPr/>
        <a:lstStyle/>
        <a:p>
          <a:r>
            <a:rPr lang="en-US" dirty="0"/>
            <a:t>Select technology</a:t>
          </a:r>
        </a:p>
      </dgm:t>
    </dgm:pt>
    <dgm:pt modelId="{884CBC1F-71DD-48DD-9AF2-52AF262DEBBD}" type="parTrans" cxnId="{405D2B96-501D-415F-B240-24D9D7CFE4D3}">
      <dgm:prSet/>
      <dgm:spPr/>
      <dgm:t>
        <a:bodyPr/>
        <a:lstStyle/>
        <a:p>
          <a:endParaRPr lang="en-US"/>
        </a:p>
      </dgm:t>
    </dgm:pt>
    <dgm:pt modelId="{CAFE7C63-AB58-4477-983E-8167878024D9}" type="sibTrans" cxnId="{405D2B96-501D-415F-B240-24D9D7CFE4D3}">
      <dgm:prSet/>
      <dgm:spPr/>
      <dgm:t>
        <a:bodyPr/>
        <a:lstStyle/>
        <a:p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1" presStyleCnt="2"/>
      <dgm:spPr/>
    </dgm:pt>
    <dgm:pt modelId="{B23ED902-1DB9-402A-ABCF-893F98924155}" type="pres">
      <dgm:prSet presAssocID="{FEB91A50-C686-4934-BF7B-05A6134A6AB8}" presName="connectorText" presStyleLbl="sibTrans2D1" presStyleIdx="1" presStyleCnt="2"/>
      <dgm:spPr/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NETWORK</a:t>
          </a:r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PROCESSOR</a:t>
          </a:r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CLOUD COMPUTING</a:t>
          </a:r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SERVER</a:t>
          </a:r>
        </a:p>
      </dsp:txBody>
      <dsp:txXfrm>
        <a:off x="860480" y="2795238"/>
        <a:ext cx="2224411" cy="745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09849" y="26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Access needed</a:t>
          </a:r>
        </a:p>
      </dsp:txBody>
      <dsp:txXfrm>
        <a:off x="1973709" y="264125"/>
        <a:ext cx="1274030" cy="1274030"/>
      </dsp:txXfrm>
    </dsp:sp>
    <dsp:sp modelId="{96C4759D-1150-4AF2-ACC8-0673A6E17052}">
      <dsp:nvSpPr>
        <dsp:cNvPr id="0" name=""/>
        <dsp:cNvSpPr/>
      </dsp:nvSpPr>
      <dsp:spPr>
        <a:xfrm>
          <a:off x="2088216" y="1948317"/>
          <a:ext cx="1045015" cy="104501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2226733" y="2347931"/>
        <a:ext cx="767981" cy="245787"/>
      </dsp:txXfrm>
    </dsp:sp>
    <dsp:sp modelId="{FA1F2C24-078F-436D-AB98-A948A9BA885E}">
      <dsp:nvSpPr>
        <dsp:cNvPr id="0" name=""/>
        <dsp:cNvSpPr/>
      </dsp:nvSpPr>
      <dsp:spPr>
        <a:xfrm>
          <a:off x="1709849" y="313963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Determine scale</a:t>
          </a:r>
        </a:p>
      </dsp:txBody>
      <dsp:txXfrm>
        <a:off x="1973709" y="3403495"/>
        <a:ext cx="1274030" cy="1274030"/>
      </dsp:txXfrm>
    </dsp:sp>
    <dsp:sp modelId="{9099C925-C7DB-4A61-B291-CB438C0A7F0D}">
      <dsp:nvSpPr>
        <dsp:cNvPr id="0" name=""/>
        <dsp:cNvSpPr/>
      </dsp:nvSpPr>
      <dsp:spPr>
        <a:xfrm>
          <a:off x="3781862" y="2135699"/>
          <a:ext cx="572956" cy="6702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3781862" y="2269749"/>
        <a:ext cx="401069" cy="402151"/>
      </dsp:txXfrm>
    </dsp:sp>
    <dsp:sp modelId="{CE32A684-AD51-4BA5-A6FB-097E50C4D2D0}">
      <dsp:nvSpPr>
        <dsp:cNvPr id="0" name=""/>
        <dsp:cNvSpPr/>
      </dsp:nvSpPr>
      <dsp:spPr>
        <a:xfrm>
          <a:off x="4592649" y="669075"/>
          <a:ext cx="3603500" cy="3603500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Select technology</a:t>
          </a:r>
        </a:p>
      </dsp:txBody>
      <dsp:txXfrm>
        <a:off x="5120369" y="1196795"/>
        <a:ext cx="2548060" cy="2548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2021-03-05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2021-03-05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mailto:someone@exampl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/>
              <a:t>Modern</a:t>
            </a:r>
            <a:br>
              <a:rPr lang="en-US" dirty="0"/>
            </a:br>
            <a:r>
              <a:rPr lang="en-US" dirty="0"/>
              <a:t>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Computing Components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701812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pPr algn="r"/>
            <a:r>
              <a:rPr lang="en-US" sz="3300" dirty="0">
                <a:solidFill>
                  <a:srgbClr val="FFFFFF"/>
                </a:solidFill>
              </a:rPr>
              <a:t>Distribution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aphicFrame>
        <p:nvGraphicFramePr>
          <p:cNvPr id="13" name="Content Placeholder 5" descr="Graph">
            <a:extLst>
              <a:ext uri="{FF2B5EF4-FFF2-40B4-BE49-F238E27FC236}">
                <a16:creationId xmlns:a16="http://schemas.microsoft.com/office/drawing/2014/main" id="{B33E6934-D239-4A28-AC33-F8851CE5D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543268"/>
              </p:ext>
            </p:extLst>
          </p:nvPr>
        </p:nvGraphicFramePr>
        <p:xfrm>
          <a:off x="4296698" y="1083956"/>
          <a:ext cx="6545928" cy="4329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Process</a:t>
            </a:r>
          </a:p>
        </p:txBody>
      </p:sp>
      <p:graphicFrame>
        <p:nvGraphicFramePr>
          <p:cNvPr id="6" name="Content Placeholder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7518688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  Contact details	</a:t>
            </a:r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hlinkClick r:id="rId4"/>
              </a:rPr>
              <a:t>someone@example.com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0</TotalTime>
  <Words>32</Words>
  <Application>Microsoft Office PowerPoint</Application>
  <PresentationFormat>Widescreen</PresentationFormat>
  <Paragraphs>18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Circuit</vt:lpstr>
      <vt:lpstr>Modern design</vt:lpstr>
      <vt:lpstr>Computing Components</vt:lpstr>
      <vt:lpstr>Distribution</vt:lpstr>
      <vt:lpstr>Process</vt:lpstr>
      <vt:lpstr>  Contact details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design</dc:title>
  <dc:creator>Mohamed</dc:creator>
  <cp:lastModifiedBy>Mohamed</cp:lastModifiedBy>
  <cp:revision>1</cp:revision>
  <dcterms:created xsi:type="dcterms:W3CDTF">2021-03-05T16:21:22Z</dcterms:created>
  <dcterms:modified xsi:type="dcterms:W3CDTF">2021-03-05T16:21:37Z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